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429" r:id="rId2"/>
    <p:sldId id="431" r:id="rId3"/>
    <p:sldId id="568" r:id="rId4"/>
    <p:sldId id="506" r:id="rId5"/>
    <p:sldId id="424" r:id="rId6"/>
    <p:sldId id="292" r:id="rId7"/>
    <p:sldId id="486" r:id="rId8"/>
    <p:sldId id="578" r:id="rId9"/>
    <p:sldId id="455" r:id="rId10"/>
    <p:sldId id="447" r:id="rId11"/>
    <p:sldId id="450" r:id="rId12"/>
    <p:sldId id="448" r:id="rId13"/>
    <p:sldId id="445" r:id="rId14"/>
    <p:sldId id="451" r:id="rId15"/>
    <p:sldId id="522" r:id="rId16"/>
    <p:sldId id="527" r:id="rId17"/>
    <p:sldId id="479" r:id="rId18"/>
    <p:sldId id="497" r:id="rId19"/>
    <p:sldId id="498" r:id="rId20"/>
    <p:sldId id="579" r:id="rId21"/>
    <p:sldId id="504" r:id="rId22"/>
    <p:sldId id="502" r:id="rId23"/>
    <p:sldId id="503" r:id="rId24"/>
    <p:sldId id="519" r:id="rId25"/>
    <p:sldId id="396" r:id="rId26"/>
    <p:sldId id="467" r:id="rId27"/>
    <p:sldId id="428" r:id="rId28"/>
    <p:sldId id="488" r:id="rId29"/>
    <p:sldId id="580" r:id="rId30"/>
    <p:sldId id="524" r:id="rId31"/>
    <p:sldId id="581" r:id="rId32"/>
    <p:sldId id="489" r:id="rId33"/>
    <p:sldId id="582" r:id="rId34"/>
    <p:sldId id="473" r:id="rId35"/>
    <p:sldId id="477" r:id="rId36"/>
    <p:sldId id="478" r:id="rId37"/>
    <p:sldId id="496" r:id="rId38"/>
    <p:sldId id="1170" r:id="rId39"/>
    <p:sldId id="505" r:id="rId40"/>
    <p:sldId id="525" r:id="rId41"/>
    <p:sldId id="1171" r:id="rId42"/>
    <p:sldId id="1172" r:id="rId43"/>
    <p:sldId id="1173" r:id="rId44"/>
    <p:sldId id="507" r:id="rId45"/>
    <p:sldId id="510" r:id="rId46"/>
    <p:sldId id="565" r:id="rId47"/>
    <p:sldId id="398" r:id="rId48"/>
    <p:sldId id="388" r:id="rId49"/>
    <p:sldId id="302" r:id="rId50"/>
    <p:sldId id="397" r:id="rId51"/>
    <p:sldId id="437" r:id="rId52"/>
    <p:sldId id="399" r:id="rId53"/>
    <p:sldId id="400" r:id="rId54"/>
    <p:sldId id="344" r:id="rId55"/>
    <p:sldId id="325" r:id="rId56"/>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7"/>
    <p:restoredTop sz="93649"/>
  </p:normalViewPr>
  <p:slideViewPr>
    <p:cSldViewPr>
      <p:cViewPr varScale="1">
        <p:scale>
          <a:sx n="131" d="100"/>
          <a:sy n="131" d="100"/>
        </p:scale>
        <p:origin x="196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9/16/21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9/16/21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9/16/21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9/16/21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9/16/21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9/16/21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9/16/21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66.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7.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70.emf"/><Relationship Id="rId4" Type="http://schemas.openxmlformats.org/officeDocument/2006/relationships/oleObject" Target="../embeddings/oleObject8.bin"/><Relationship Id="rId9" Type="http://schemas.openxmlformats.org/officeDocument/2006/relationships/image" Target="../media/image69.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3.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pPr>
              <a:buFont typeface="Wingdings" pitchFamily="2" charset="2"/>
              <a:buChar char="q"/>
            </a:pPr>
            <a:r>
              <a:rPr lang="en-US" altLang="x-none">
                <a:ea typeface="ＭＳ Ｐゴシック" charset="-128"/>
              </a:rPr>
              <a:t>For example, Google Jupiter at 1 </a:t>
            </a:r>
            <a:r>
              <a:rPr lang="en-US" altLang="x-none" dirty="0" err="1">
                <a:ea typeface="ＭＳ Ｐゴシック" charset="-128"/>
              </a:rPr>
              <a:t>Pbits</a:t>
            </a:r>
            <a:r>
              <a:rPr lang="en-US" altLang="x-none" dirty="0">
                <a:ea typeface="ＭＳ Ｐゴシック" charset="-128"/>
              </a:rPr>
              <a:t>/sec bisection </a:t>
            </a:r>
            <a:r>
              <a:rPr lang="en-US" altLang="x-none" dirty="0" err="1">
                <a:ea typeface="ＭＳ Ｐゴシック" charset="-128"/>
              </a:rPr>
              <a:t>bw</a:t>
            </a:r>
            <a:r>
              <a:rPr lang="en-US" altLang="x-none" dirty="0">
                <a:ea typeface="ＭＳ Ｐゴシック" charset="-128"/>
              </a:rPr>
              <a:t>: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31"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32"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196"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71"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72"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47"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48"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18"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64"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07"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08"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extLst>
      <p:ext uri="{BB962C8B-B14F-4D97-AF65-F5344CB8AC3E}">
        <p14:creationId xmlns:p14="http://schemas.microsoft.com/office/powerpoint/2010/main" val="207508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9326</TotalTime>
  <Pages>23</Pages>
  <Words>3463</Words>
  <Application>Microsoft Macintosh PowerPoint</Application>
  <PresentationFormat>Custom</PresentationFormat>
  <Paragraphs>418</Paragraphs>
  <Slides>55</Slides>
  <Notes>50</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ＭＳ Ｐゴシック</vt:lpstr>
      <vt:lpstr>新細明體</vt:lpstr>
      <vt:lpstr>宋体</vt:lpstr>
      <vt:lpstr>ZapfDingbats</vt:lpstr>
      <vt:lpstr>Arial</vt:lpstr>
      <vt:lpstr>Comic Sans MS</vt:lpstr>
      <vt:lpstr>Courier New</vt:lpstr>
      <vt:lpstr>Symbol</vt:lpstr>
      <vt:lpstr>Tahoma</vt:lpstr>
      <vt:lpstr>Times New Roman</vt:lpstr>
      <vt:lpstr>Wingdings</vt:lpstr>
      <vt:lpstr>2_Kurose</vt:lpstr>
      <vt:lpstr>Photo Editor Photo</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802</cp:revision>
  <cp:lastPrinted>2017-09-05T16:49:43Z</cp:lastPrinted>
  <dcterms:created xsi:type="dcterms:W3CDTF">1997-02-16T14:02:43Z</dcterms:created>
  <dcterms:modified xsi:type="dcterms:W3CDTF">2021-09-16T07:10:40Z</dcterms:modified>
</cp:coreProperties>
</file>